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u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uk">
                <a:solidFill>
                  <a:schemeClr val="tx1">
                    <a:lumMod val="50000"/>
                    <a:lumOff val="50000"/>
                  </a:schemeClr>
                </a:solidFill>
              </a:rPr>
              <a:t>No45 Слово Боже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k" sz="4400"/>
              <a:t>Добра Новина від Ангела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 повідомив Мері новину?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Подруга Мері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uk" sz="2800">
                <a:solidFill>
                  <a:srgbClr val="FF0000"/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НІ. 54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Самарянка біля криниці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 п’є воду, яку Я йому дам, той ніколи не відчуватиме спраги. І вода, яку Я йому дам, стане в ньому джерелом води, що тече в життя вічне».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 проходив через землю Самарії, він зустрів жінку біля криниці і сказав: «Будь ласка, дайте мені води».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Жінка була дивовижною. Тому що євреї не розмовляють із самарянами. «Якби ти знав, хто я, ти б попросив у мене води». Ісус сказав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«Тому що вода, яку я даю, — це вода життя, яка ніколи більше не відчуває спраги». Жінка зацікавилася Ісусом. «Хто ти, можеш дати мені ту воду?»</a:t>
            </a:r>
            <a:r xmlns:a="http://schemas.openxmlformats.org/drawingml/2006/main">
              <a:rPr lang="uk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— Христос і Син Божий», — відповів Ісус. Вона була вражена цим.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Вона залишила свій глек і повернулася до міста, і сказала людям про Ісуса. Багато людей приходили на зустріч з Ісусом і вірили в Нього як у свого Спасителя.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тільки самарянка зустріла Ісуса, вона залишила глек і повернулася в село, щоб передати добру новину про спасіння селянам.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Згодом багато людей були врятовані, почувши євангелію, яку вона проповідувала, і повірили в неї.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Ви зустрічали Ісуса? Чи розповідаєте ви іншим про Ісуса? Як щодо того, щоб представити Ісуса іншим, як самарянка?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дає нам воду життя, щоб наші душі ніколи не відчували спрагу.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 Ісус зустрів самарянку?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палаці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місто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вулиця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ринку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біля колодязя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біля колодязя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Ти зачнеш і народиш сина, і даси йому ім'я Ісус.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 п’є воду, яку Я йому дам, той ніколи не відчуватиме спраги. І вода, яку Я йому дам, стане в ньому джерелом води, що тече в життя вічне».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No55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Закиньте сітку в глибоку воду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Ісус сказав Симону: «Не бійся, віднині ти будеш ловити людей».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Ісус, що йшов у Петровому човні й передав слово, сказав Петрові. — А тепер піди на глибоку воду й закинь сітку, щоб зловити рибу.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«Господарю, ми важко працювали всю ніч і нічого не впіймали. Але через те, що ти кажеш, я закину сіті».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Зробивши це, вони спіймали таку кількість риби, що їхні сіті почали рватися. Петро здивувався цьому.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момент Петро покаявся, знаючи, що Ісус був Сином Божим. «Я грішник».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сказав. «Не бійся, відтепер ти будеш рибалкою, що ловить людей». Петро залишив усе і став учнем Ісуса.</a:t>
            </a:r>
            <a:r xmlns:a="http://schemas.openxmlformats.org/drawingml/2006/main">
              <a:rPr altLang="en-US" lang="u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Петро, який зустрів Ісуса,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покаявся і підкорився тут же.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Є каяття і покора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 Ісуса у вашому житті?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 покинув усе й пішов за Ісусом. Як Петро, ви повинні бути учнем, який знає справжнє покаяння та послух.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творить чудеса, які перевершують досвід і здібності людей.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Дитятко Ісус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Якою була робота Петра?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столяр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Шепард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рибалка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рибалка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Ісус сказав Симону: «Не бійся, віднині ти будеш ловити людей».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Ісус, який покликав учнів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Пилип знайшов Нафанаїла і сказав йому: «Ми знайшли Того, про кого писав Мойсей у Законі, і про Кого також писали пророки, Ісуса, сина Йосипового, з Назарету».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покликав Петра, Андрія та їх сусіда Пилипа бути учнями. "Слідуй за мною!"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Пилип познайомив Ісуса зі своїм другом Нафанаїлом. «З'явився Месія, якого писали пророки в Старому Завіті».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"Назарет! Чи може звідти прийти Месія?" — запитав Натанаель. — Ходіть і подивіться, — сказав Філіп.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Натанаїлу. «Ти справжній ізраїльтянин, я бачив тебе, коли ти був ще під фіговим деревом, перш ніж Пилип покликав тебе».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Натанаїл був здивований цим і прославив Ісуса: «Равві, Ти Син Божий і Цар Ізраїля».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тільки Натанаель дізнався про це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Месія, він віддав Ісусу славу.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Він став учнем Ісуса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віддати славу Ісусу, Якому є наш Спаситель, і жити життям учнів Ісуса та слухатися Його.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Сьогодні в Давидовому місті народився вам Спаситель; він Христос Господь.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Люблю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кличе людей бути учнями, щоб вони були такими, як Він.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познайомив Ісуса з Нафанаїлом?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Андрій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Філіп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Пилип знайшов Нафанаїла і сказав йому: «Ми знайшли Того, про кого писав Мойсей у Законі, і про Кого також писали пророки, Ісуса, сина Йосипового, з Назарету».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Людина, яка спустилася через дах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підвівся, взяв свій килимок і вийшов у всіх на очах. Це вразило всіх, і вони прославляли Бога, кажучи: «Ми ніколи не бачили нічого подібного!»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люди почули про зцілення Ісуса, люди привели свого паралізованого друга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там, де був Ісус, було надто багато людей. Тому вони не могли перенести свого паралізованого друга до Ісуса через дах.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Згодом ті, хто привів паралізованого друга, проломили дах і послали паралізованого друга до Ісуса.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побачив їхню віру і сказав. "Твої гріхи прощені. Вставай і йди додому".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 диво, паралітик в цей момент зцілився. Тоді він устав і ходив, і славив Бога.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Марії настав час народжувати дитину, їй довелося піти до Віфлеєму. Але оскільки не було місця, вона мала дитину в яслах.</a:t>
            </a:r>
            <a:r xmlns:a="http://schemas.openxmlformats.org/drawingml/2006/main">
              <a:rPr lang="u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друзів розслабленого були труднощі та вади, але вони не могли відмовитися від того, щоб піти до Ісуса. Тому що вони вірили в Ісуса.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 маємо ми віру в Ісуса?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ми приходимо до Ісуса з вірою, ми не повинні здаватися, незважаючи на труднощі та перешкоди, які блокують нас.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Роблячи так, ми зможемо прославити Бога, як паралізована людина.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не відкидає тих, хто приходить до Нього. І тим, хто до нього приходить, дає необхідне.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Через що паралітик прийшов до Ісуса?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вікно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ворота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стіна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дах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підвівся, взяв свій килимок і вийшов у всіх на очах. Це вразило всіх, і вони прославляли Бога, кажучи: «Ми ніколи не бачили нічого подібного!»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No58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кличе Матвія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Ідучи звідти, Ісус побачив чоловіка на ім’я Матвій, який сидів біля митника. «Іди за мною», — сказав він йому, і Метью встав і пішов за ним.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Був митар Матвій. Він був збирачем податків від імені Риму для ізраїльтян.</a:t>
            </a:r>
            <a:r xmlns:a="http://schemas.openxmlformats.org/drawingml/2006/main">
              <a:rPr lang="u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був збирачем податків, тому мав багато грошей. Але євреї ненавиділи збирачів податків, які працювали на Рим, завойовника.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подивився на Матвія, який сидів біля податкової будки, і сказав йому: "Слідуй за мною"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негайно покинув усе й пішов за Ісусом. Це було тому, що він подякував Ісусу за те, що він його покликав.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 часом до пастухів, які доглядали овець у Вифлеємі, почувся голос із неба.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«Лікар потрібен не здоровому, а хворому». Матвій став учнем Ісуса.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був збирачем податків, якого ненавидів народ. Але Ісус покликав Матвія і зробив його учнем.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теж Божі люди. Але нас недостатньо, щоб бути покликаними учнями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 Ісус закликає нас зробити Його учнями. Тому ми повинні слухатися його, щоб бути гідними його покликання.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закликає людей, відкинутих у світі, стати Божими людьми.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Якою була робота Метью?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збирач податків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рибалка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столяр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збирач податків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Ідучи звідти, Ісус побачив чоловіка на ім’я Матвій, який сидів біля митника. «Іди за мною», — сказав він йому, і Метью встав і пішов за ним.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обрав дванадцять учнів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Ісус вийшов на схил гори помолитися і провів ніч у молитві до Бога.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настав ранок, Він покликав Своїх учнів і вибрав із них дванадцятьох, яких і призначив апостолами: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Було багато людей, які почули Ісуса і пішли за ним. Вони йшли з Ісусом і навчалися від Ісуса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молитви Ісус спеціально обрав дванадцятьох із них як найближчих учнів.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були обрані жити з Ісусом, проповідувати Євангеліє та виганяти демонів.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«Слава небу, мир землі! Радуйся, Ісус народився». Сказали ангели з неба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Учнями були різні люди: хто рибалки, збирач податків, революціонер, хтось був запальним.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Ісус молився до Бога, щоб Він добре вибрав Його учнів, і Він вибрав їх добре, добре піклувався про них і добре їх навчав.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Ось чому Ісус обрав Своїх учнів: 1) щоб навчати їх слова Божого, 2) щоб вони проповідували Євангеліє згідно з тим, чого вони навчилися, і 3) щоб вони проголошували силу Царства Божого. З цих причин Ісус обрав своїх учнів.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 також є учнями Ісуса.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Наша робота така ж, як і робота дванадцяти учнів Ісуса.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жити життям учня сьогодні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навчає нас небесної істини, щоб ми могли рости, як учні Ісуса.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Скільки учнів Ісус вибрав апостолами (посланими)??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одинадцять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дванадцять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чотирнадцять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дванадцять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Ісус вийшов на схил гори помолитися і провів ніч у молитві до Бога.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настав ранок, Він покликав Своїх учнів і вибрав із них дванадцятьох, яких і призначив апостолами: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Євангеліє Ісус навчав на горі.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І, побачивши натовп, піднявся на гору й сів. Його учні прийшли до нього,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він почав їх навчати, кажучи: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«Блаженні вбогі духом, бо їхнє Царство Небесне.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навчав натовп на горі, як жити людям Царства Божого.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«Блаженні вбогі духом, бо їхнє Царство Небесне.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Як сказали ангели, Ісус народився здоровим у яслах.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 навчився відплачувати за зуби зубами, але я кажу тобі дати ліву щоку тому, хто вдарить по правій. Тоді ви будете дітьми Божими!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Подивіться на птахів у повітрі. Птахи не до роботи, але Бог їх усіх годує. Хіба Він не буде піклуватися про вас більше, ніж птахи!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Люди були дуже здивовані вченням Ісуса. Тому що Ісус мав владу на відміну від звичайних учителів Біблії.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говорить нам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життя Божого народу відрізняється від життя світу.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 є якісь відмінності в нашому житті від тих, хто не вірить в Ісуса?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Погляньмо на себе і живімо життям, гідним Царства Божого.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змінює нас, щоб жити як люди Царства Божого.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можуть отримати вбогі духом?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гроші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їжа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честь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Царство Боже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Царство Боже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І, побачивши натовп, піднявся на гору й сів. Його учні прийшли до нього,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він почав їх навчати, кажучи: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«Блаженні вбогі духом, бо їхнє Царство Небесне.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No61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втихомирює бурю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устав, заборонив вітру і сказав хвилям: Замовкни! Потім вітер ущух і настав цілковитий штиль.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і його учні разом сіли в човен, щоб перепливти Галілейське озеро.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Віфлеємські пастухи прийшли побачити Сина Божого, який мав спасти людей. «Ісусе! Син Божий! Спасибі, що прийшли на цю землю!»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Під час переходу через озеро раптом подув шалений вітер і налетіла жахлива хвиля.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 учні сказали Ісусу. «Вчителю, тобі все одно, якщо ми потонемо!»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заборонив вітру і сказав хвилям: «Тихо! Будь спокійним!" Потім вітер ущух і настав цілковитий штиль.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були налякані і питали один одного: «Хто це? Йому підкоряються навіть вітер і хвилі!»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Тільки Бог може керувати морем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вітер.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Ісус є Богом, який створює світ і править ним.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Ісус, як ми віримо, не є одним із багатьох богів, а єдиним і всемогутнім Богом-Творцем.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розвивати нашу віру, пам’ятаючи про цей факт.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власником усього, Він творить і править усім у цьому світі.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Ісус наказав щодо моря та вітру?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бути спокійним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бігай і грай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розбудити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вгору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відкрито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ваш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очі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бути спокійним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устав, заборонив вітру і сказав хвилям: Замовкни! Потім вітер ущух і настав цілковитий штиль.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No62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Хто торкався мого одягу?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Почувши про Ісуса, вона підійшла позаду в натовпі й доторкнулася до Його плаща,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28.бо вона подумала: «Якщо я лише доторкнусь до його одягу, я одужаю».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Ісусе, що пан над усім,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є сином Бога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коли Ісус прийшов на цю землю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він народився в яслах зі скромною фігурою.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Ми, хто віримо в Ісуса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є дітьми Божими.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ми повинні жити смиренно і низько, як Ісус.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Багато людей чули про Ісуса і пішли за ним.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позаду підійшла жінка і доторкнулася до одягу Ісуса, щоб зцілитися.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Жінка 12 років страждала від хвороби під назвою кровотеча. Вона пробувала багато способів виправити це, але це не було виправлено, і вона витратила все, що мала.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«Хто торкався мого одягу??» Ісус відразу зрозумів, що Його сила вийшла з Нього. Вона підійшла, впала до його ніг і розповіла йому всю правду.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їй: «Дочко, твоя віра зцілила тебе». Іди з миром».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Жінка, яка 12 років страждала від кровотечі, прийшла до Ісуса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 вірою.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зцілив жінку і прославив її віру перед людьми.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усе ще бачить нашу віру.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ми зустрічаємося з важкими речами,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приходьмо до Бога з вірою.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знає наші болі та труднощі та вирішує їх.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Чого доторкнулася до Ісуса жінка, яка хворіла 12 років?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волосся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стопи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одяг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одяг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Почувши про Ісуса, вона підійшла позаду в натовпі й доторкнулася до Його плаща,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вона думала: «Якщо я тільки доторкнуся до його одягу, я одужаю».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No63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Таліта Кум!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Ти зачнеш і народиш сина, і даси йому ім'я Ісус.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прийшов на землю зі смиренням і скромністю, але Він є нашим справжнім Царем.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узяв її за руку і сказав їй: «Таліта кум!» (що означає: «Дівчинко, кажу тобі, вставай!»).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Чоловік на ім’я Яір, начальник синагоги, прийшов до Ісуса і сказав: «Моя донька помирає. Допоможи мені."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дорозі з Ісусом додому прибіг чоловік і сказав, що його дочка вже померла.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Прийшовши додому, дочка Яіра була вже мертва, і люди плакали.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увійшов і сказав їм: Дитина не вмерла, але спить.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«Він узяв її за руку і сказав: «Таліта кум!» (що означає: «Дівчинко, кажу тобі, вставай!»). Дівчина відразу підвелася і пішла навколо.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править смертю.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Смерть — найстрашніша річ для людей, але Ісус її переміг.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Рано чи пізно ми колись помремо.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не треба боятися смерті.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Це тому, що Ісус є тим, хто править смертю.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ми віримо в Ісуса, який переміг смерть.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дає життя і Тим, Хто керує життям водночас.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означає «Talitha koum!» означає?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Дівчинко, снідай!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Дівчинко, лягай спати!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Дівчинко, вставай!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Дівчинко, заспівай пісеньку!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Дівчинко, вставай!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Він узяв її за руку і сказав їй: «Таліта кум!» (що означає: «Дівчинко, кажу тобі, вставай!»).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Вікторина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Де народився Ісус?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будинок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яслах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розкішний готель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в яслах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No64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Хворий чоловік у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Ісус сказав йому: «Встань, візьми постіль свою та й ходи».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Чоловік одразу вилікувався; він узяв свій килимок і пішов. День, коли це сталося, була субота,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Івана 5: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Єрусалимі була купальня під назвою Віфезда. Там зібралася велика кількість хворих, чекаючи руху вод.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 Ангол Господній час від часу сходив у купальню і збурював воду; хто тоді першим, після збурення води, увійшов, той одужав від будь-якої хвороби, яку мав.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Був чоловік, який не міг ходити. Коли Ісус побачив його і запитав чоловіка, який був там тридцять вісім років. «Хочеш одужати?»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«Пане, мені немає нікого, хто б допоміг мені зайти в басейн, коли вода хвилюється. Допоможи мені будь ласка!" Тоді Ісус сказав йому: «Встань! Візьми свій килимок і ходи».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сказав Ісус, він узяв свій килимок і пішов. Відразу ж одужав хворий, який хворів 38 років.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Найнеобхідніше для хворих у басейні Віфезда було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вилікуватися.</a:t>
            </a:r>
            <a:r xmlns:a="http://schemas.openxmlformats.org/drawingml/2006/main">
              <a:rPr lang="u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знає, що нам потрібно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краще, ніж ми.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Той, Хто дає нам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нам потрібно.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зцілює всі хвороби і має силу панувати над усім.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Про що хворий просив Ісуса?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Вилікуйте мою хворобу, будь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Врятуй мене, будь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Дайте мені трохи їжі, будь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Допоможіть мені спуститися в басейн, коли вода збуриться, будь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Допоможіть мені спуститися в басейн, коли вода збуриться, будь ласка!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Сьогодні в Давидовому місті народився вам Спаситель; він Христос Господь.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Люблю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Ісус сказав йому: «Встань, візьми постіль свою та й ходи».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9.Одразу чоловік вилікувався; він узяв свій килимок і пішов. День, коли це сталося, була субота,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Івана 5: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No65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Ісус, який нагодував 5000 чоловіків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Потім Ісус узяв хліби, подякував і роздав тим, хто сидів, скільки хотіли. Те саме зробив і з рибою.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Більше п'яти тисяч людей зібралися, щоб послухати вчення Ісуса.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була пора обіду. Усі були голодні, але їсти не мали, а мали лише дві рибини та п’ять буханок хліба.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Потім Ісус узяв хліб і рибу, подякував і роздав тим, хто сидів, скільки вони хотіли.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сталося щось неймовірне! 5000 людей вистачило, щоб насититися!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вони зібрали їх, і наповнили дванадцять кошиків шматками від п’яти ячних хлібів, що залишилися від тих, що їли.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нас немає способу наповнити більше 5000 людей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 п'ятьма буханцями хліба і двома рибами.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Ісус, Син Божий, творив з ними чудеса.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Важливіше, щоб ми завжди були з Ісусом, ніж те, щоб ми мали щось багато чи ні.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Той, Хто може дати нам їжу в достатку.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З днем народження Ісуса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Скільки їжі залишилося після того, як Ісус нагодував 5000 людей?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кошиків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одинадцять кошиків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дванадцять кошиків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тринадцять кошиків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дванадцять кошиків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Потім Ісус узяв хліби, подякував і роздав тим, хто сидів, скільки хотіли. Те саме зробив і з рибою.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ходить по воді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Коли вони пропливли три чи три з половиною милі, то побачили, що Ісус наближається до човна, ідучи по воді; і вони були налякані.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Але він сказав їм: «Це я, не бійтеся».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 молився на горі сам, Його учні веслували в човні до озера.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Нарешті стемніло, вітер і вода стали сильнішими та бурхливішими.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«Подивіться там! Хтось ходить по воді!» Вони були в жаху. Один із них вигукнув: «Хтось ходить по воді!»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«Це я: не бійся!» Це Ісус, який ходить по воді.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були здивовані цим. Вони вітали Ісуса на човні. Вони думали: «Ісус, мабуть, син Божий!»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Ходити по воді - це щось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не може зробити.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Ісус ходив по воді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знайти своїх учнів.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Оскільки Ісус особлива людина,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син Божий.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Нам справді потрібно вірити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Ісус є Сином Божим.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Увійшовши в дім, вони побачили Дитятко з матір'ю Марією, і вклонилися Йому. Тоді вони відкрили свої скарби і принесли йому дари із золота, ладану та смирни.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приходить до нас, щоб допомогти і спасти нас, незважаючи на те, які перешкоди ми маємо.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Ісус прийшов до своїх учнів посеред озера??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політ на воді..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сісти на швидший човен…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плавання..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ходьба по воді..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ходьба по воді..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Коли вони пропливли три чи три з половиною милі, то побачили, що Ісус наближається до човна, ідучи по воді; і вони були налякані.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Але він сказав їм: «Це я, не бійтеся».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Сповідання Христа Петра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Симон Петро відповів: Ти Христос, Син Бога Живого.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Ісус запитав своїх учнів: «Ким люди вважають Сина Людського?»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відповіли: «Одні кажуть, що Іван Хреститель; інші кажуть Ілля; і один із пророків».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А що з тобою? запитав він. — А хто я?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Симон Петро відповів: Ти Христос, Син Бога Живого.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з великою радістю. «Ти маєш рацію щодо свого визнання! На цій скелі я збудую свою церкву!»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 народився, лікарям на сході з'явилася зірка.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 точно знав, ким був Ісус, і він точно зізнався про Ісуса.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І, почувши це, Ісус похвалив Петра за його правильне визнання.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Ким, на нашу думку, є Ісус?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знати Ісуса саме так, як сказано в Біблії, і ми повинні сповідувати Ісуса саме так, як сказано в Біблії.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будує свою церкву на правильному визнанні віри.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Ким Петро назвав Ісуса?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Христос, Син Божий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Могутній Ілля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Івана Хрестителя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Єремія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Христос, Син Божий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Симон Петро відповів: Ти Христос, Син Бога Живого.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No68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Історія нерозумного багатого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Але Бог сказав йому: Нерозумний! Цієї ж ночі душу твою зажадають від тебе. Кому ж дістанеться те, що ти собі приготував?»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«Ісус сказав: «Життя людини не має нічого спільного з тим, що вона має».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Ісус розповів нам історію.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Це про дурного багатого.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Багач був радий побудувати більший склад для свого багатства та зерна. «Я, душа, назбирав багато їжі на складі, тепер насолоджуйся!»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Бог сказав багатому.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«Ти дурень! Якщо я сьогодні заберу твоє життя, чиєю власністю стануть усі твої багатства?»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«Цю зірку видно, коли народжується король! Йдемо за зіркою!» Лікарі почали стежити за зіркою.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закінчив говорити і сказав: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«Зберігайте багатство не для себе, а для Бога. Зробіть усе можливе, щоб допомогти нужденним.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На що використовуються ваші гроші?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Чи використовується він лише для задоволення лише вас?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Гроші треба використовувати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на славу Божу.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Ми є людьми Царства Божого. Тому нам необхідно власними коштами допомагати людям, які цього потребують.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власником усього життя і всіх багатств.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зробив для своєї душі дурний багач?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допомагав бідним.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поклонявся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проповідував Євангеліє.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накопичив багато багатства.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Він накопичив багато багатства.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Але Бог сказав йому: Нерозумний! Цієї ж ночі душу твою зажадають від тебе. Кому ж дістанеться те, що ти собі приготував?»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У пошуках загубленої вівці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Кажу вам, що так само більше буде радості на небі за одного грішника, який кається, ніж за дев’яносто дев’ять праведників, які не потребують покаяння.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вівця залишилася одна, відділена від овець своїх друзів.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перелічив овець і виявив, що одна з сотні зникла!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залишив 99 овець і пішов шукати загублену.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Зірка зупинилася над віфлеємськими стайнями. Біблія пророчила, що Ісус народився у Віфлеємі.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нарешті пастух знайшов загублену вівцю.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Прийшов пастух додому з вівцями на радість і влаштував великий бенкет.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закінчив говорити і сказав: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пастух радий знайти загублену вівцю,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Богу подобається покаяння одного грішника».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Пастуху довелося піти на незліченні жертви, щоб знайти загублену вівцю.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пожертвував своїм життям, щоб спасти нас.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дякувати Ісусу за спасіння нас, як заблудлу вівцю.</a:t>
            </a:r>
            <a:r xmlns:a="http://schemas.openxmlformats.org/drawingml/2006/main">
              <a:rPr lang="u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lang="u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насолоджується нашим покаянням у гріху.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Чого не зробив пастух, шукаючи загублену вівцю?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залишив 99 овець, щоб шукати загублену.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був радий, що знайшов загублену.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купив нову вівцю.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запросив людей на вечірку.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Він купив нову вівцю.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Кажу вам, що так само більше буде радості на небі за одного грішника, який кається, ніж за дев’яносто дев’ять праведників, які не потребують покаяння.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Історія доброго самарянина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— Як ви гадаєте, хто з цих трьох був сусідом того чоловіка, що потрапив до рук розбійників?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Законознавець відповів: «Той, хто помилував його». Ісус сказав йому: «Іди й роби так само».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чоловік йшов сам, він зустрів грабіжників. Вони зняли з нього одяг, побили і пішли, залишивши його напівживим.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Потім по дорозі його випадково побачив священик, він пройшов з іншого боку. Так робив і левіт.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Віфлеємських стайнях були Марія, Йосип і немовля Ісус, який прийшов на землю як цар.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По-третє, випадково його побачив самарянин. Самаряни були людьми, яких євреї не любили.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самарянин змилосердився над ним, тому ставився до нього добре і піклувався про нього.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«Божий народ у будь-який час повинен бути добрим сусідом, який допомагає нужденним».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Священик і Левити на перший погляд здавалися близькими до Бога, але вони нікого більше не любили.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Самарянин, на перший погляд, не був близьким до Бога, але був добрим сусідом, який бажав любити інших.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також повинні бути тими, хто допомагає нашим ближнім у потребі, якщо ми близькі до Бога.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є тими, хто змушений померти за наші гріхи, як і ті, кого пограбували.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Але Ісус є тим, хто врятував нас від цієї жахливої ситуації.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зробили священик і левіт, коли побачили пограбованого чоловіка?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молилися за нього.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Лікував йому рани.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відвезли його до лікарні.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пройшли повз нього з іншого боку.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Вони пройшли повз нього з іншого боку.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— Як ви гадаєте, хто з цих трьох був сусідом того чоловіка, що потрапив до рук розбійників?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Законознавець відповів: «Той, хто помилував його». Ісус сказав йому: «Іди й роби так само».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No71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Марія і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4000"/>
              <a:t>але потрібна тільки одна річ. Марія вибрала краще, і це від неї не відберуть».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Ісуса запросили до дому Марії та Марти.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Лікарі зі Сходу передали Ісусу в дар золото, ладан і миро, які вони приготували. «Дякую Ісусе, що прийшов на цю землю!»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Поки Марта була зайнята роботою, Марія з нетерпінням слухала Ісуса.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«Не можу повірити, що Мері дозволила мені працювати одній, коли я така зайнята», — подумала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 Марта поскаржилася Ісусу. «Ісусе, будь ласка, відпусти Марію. У мене надто багато роботи, яку я можу зробити один».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«Не робіть занадто багато. Марія любить слухати, тому вона продовжуватиме слухати».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вважала, що Марії не годиться слухати Ісуса, коли у них багато справ.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Ісус навчав їх, що слухати Ісуса було дорожче за все інше.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Час слухати та вивчати Біблію є для нас найціннішим.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Нас не можна позбавляти часу, щоб слухати Біблію та навчатися з неї.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любить тих, хто слухає слово Боже.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робила Мері, поки Марта багато працювала?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Вона молилася.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Вона слухала слова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Вона спала.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Вона дуже допомагала Марті.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Вона слухала слова Ісуса.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4000"/>
              <a:t>але потрібна тільки одна річ. Марія вибрала краще, і це від неї не відберуть».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 Галілеї, в Ізраїлі, жила діва на ім’я Марія. Вона була заручена з юнаком на ім’я Йосип.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Лікарі приїздили поклонитися Ісусу, Царю, навіть далеко від Ізраїлю.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справжнім Царем людей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всьому світу.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теж мій Цар.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жити життям, поклоняючись і наслідуючи Ісуса, який завжди є Царем.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заслуговує нашого поклоніння.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не отримав Ісус як подарунок на день народження?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золото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пахощі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миро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комп'ютер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комп'ютер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Увійшовши в дім, вони побачили Дитятко з матір'ю Марією, і вклонилися Йому. Тоді вони відкрили свої скарби і принесли йому дари із золота, ладану та смирни.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Немає.</a:t>
            </a:r>
            <a:r xmlns:a="http://schemas.openxmlformats.org/drawingml/2006/main">
              <a:rPr lang="u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Немовля Ісус втік до Єгипту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вони пішли, Йосипові уві сні з'явився ангел Господній. «Вставай, — сказав він, — візьми дитину й матір її та й тікай до Єгипту. Сиди там, доки я тобі не скажу, бо Ірод збирається шукати дитину, щоб убити її».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Ірод, цар Ізраїлю, почув звістку про народження Ісуса через волхвів і задумав убити Ісуса.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Бог, який знав усю змову Ірода, сказав уві сні, щоб волхви відійшли від Ірода.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Крім того, Йосип, чоловік Марії, почув уві сні, як ангел сказав: «Втечіть до Єгипту. Ірод збирається вбити Ісуса».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Почувши це, Йосиф взяв Марію з немовлям Ісусом і втік від Ірода до Єгипту.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Марії з'явився ангел. «Вітаю вас, хто має велике благовоління! Господь з тобою».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 часом Ірод, який знав, що його обдурили волхви, віддав страшний наказ убити всіх віфлеємських немовлят. Ісус мав залишитися в Єгипті до смерті Ірода.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Пастухи та волхви впізнали, хто такий Ісус.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 цар Ірод не впізнав Ісуса. Крім того, через свою жадібність він вчинив жорстокі гріхи, намагаючись убити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світі є багато людей, які відмовляються слухати про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Це дуже серйозний гріх.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не може наважитися зупинитися силою людини.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Куди втік Ісус від Ірода?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Єгипет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Ізреаль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Єгипет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вони пішли, Йосипові уві сні з'явився ангел Господній. «Вставай, — сказав він, — візьми дитину й матір її та й тікай до Єгипту. Сиди там, доки я тобі не скажу, бо Ірод збирається шукати дитину, щоб убити її».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Хлопчик Ісус у храмі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«Чому ви мене шукали?» запитав він. «Хіба ти не знав, що я мушу бути в домі мого Батька?»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Пасху, коли Ісусові було 12 років, він разом зі своїми батьками прийшов до Єрусалимського храму.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 дорозі додому з єрусалимського храму Йосип і Марія не змогли знайти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Йосип і Марія повернулися до Єрусалимського храму, щоб знайти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«Маріє, ти народиш сина і даси йому ім’я Ісус». Вона злякалася цієї новини.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«Хіба ви не знали, що я був у домі мого батька?» Ісус розмовляв з учителями Біблії в храмі. Усі вони були здивовані мудрістю Ісуса.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Відтоді хлопчик Ісус почав більше любити Бога та людей, оскільки зростала його мудрість і зріст.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Хлопчик Ісус з дитинства знав, що він Син Божий. І щиро готувався до життя як Спаситель.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Хоч ми молоді,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чітко пам’ятати, що ми діти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Отже, ми повинні показати Богу і людям, що ми живемо як діти Божі.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Сином Бога, але він подав приклад смирення та слухняності тілесним батькам.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Де був загублений Ісус?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туалет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палаці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будинку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у скроні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«Чому ви мене шукали?» запитав він. «Хіба ти не знав, що я мушу бути в домі мого Батька?»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Хрещення Ісуса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«Голос того, хто кличе в пустині: Приготуйте дорогу для Господа, вирівняйте стежки Йому».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4.І прийшов Іван, хрестячи в пустельній місцевості та проповідуючи хрещення покаяння для відпущення гріхів.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Ісусові було тридцять років, у пустелі з’явився дивний чоловік у верблюжому одязі, який їв саранців і дикий мед.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Його звали Іван Хреститель. Він закликав людей покаятися і хреститися, тому що прийде Спаситель.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Але вона послухалася Божого послання. «Я Господній слуга. Хай буде зі мною так, як ти сказав».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тут, щоб підготувати того, хто прийде за мною!»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Іван Хреститель готував шлях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також прийшов, щоб охреститися від Івана Хрестителя.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«Дивіться! Агнець Божий, що бере на Себе гріх світу!» Іван Хреститель вголос представив Ісуса.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Іван хрестив Ісуса, з неба почувся голос Святого Духа, який зійшов на Нього, як голуб: «Ти Син мій, якого я люблю; я дуже задоволений тобою».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Іван Хреститель не звеличувався.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повністю присвятив своє життя представленню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кого я живу?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Подібно до Івана Христителя, ми повинні жити таким життям, яке звеличує та представляє Ісуса, а не хвалиться та звеличує мене.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єдиним сином Бога.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зійшло з неба, коли Ісус хрестився??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ворона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Святий Дух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страус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горобець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Святий Дух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«Голос того, хто кличе в пустині: Приготуйте дорогу для Господа, вирівняйте стежки Йому».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4.І прийшов Іван, хрестячи в пустельній місцевості та проповідуючи хрещення покаяння для відпущення гріхів.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No51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був спокушаний сатаною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йому: «Відійди від Мене, сатано! Бо написано: Господеві, Богові твоєму, поклоняйся і Йому одному служи».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того як Ісус постив і молився сорок днів, сатана з'явився і спокушав Ісуса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Тому, хоча вона була незайманою, вона завагітніла. Цю дитину звати Ісус. Він є Сином Божим, який врятує всіх людей від їхніх гріхів у майбутньому.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"Ти голодний? Зробіть рисовий пиріг із цим каменем і з’їжте!» Сатана провів перше випробування. Але Ісус переміг випробування словом Божим.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«Тоді стрибайте звідси! Якщо Ти Син Божий, то не помреш». Сатана вдруге випробував Ісуса на даху храму.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цей час він взяв Ісуса на дуже високу гору і показав Ісусу все царство світу та сказав: «Якщо Ти вклонишся мені, я дам Тобі все це!» Але Ісус відкинув третє випробування Словом Божим.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 Ісус переміг усі спокуси сатани. Бог був задоволений Ісусом, який подолав усі спокуси.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був Сином Божим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Але, як і ми, він був спокушаний сатаною.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за допомогою Божого Слова Ісус подолав спокусу сатани.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 все ще спокушає нас.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Однак, як і Ісус, ми можемо подолати спокусу сатани словом Божим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нашим помічником у подоланні спокус, з якими ми стикаємося. І це той, хто розуміє всі виклики, з якими ми стикаємося, і допомагає нам їх подолати.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Скільки випробувань дав сатана Ісусу?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чотири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йому: «Відійди від Мене, сатано! Бо написано: Господеві, Богові твоєму, поклоняйся і Йому одному служи».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No52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вода</a:t>
            </a:r>
            <a:r xmlns:a="http://schemas.openxmlformats.org/drawingml/2006/main">
              <a:rPr lang="uk" altLang="en-US" sz="4400"/>
              <a:t> </a:t>
            </a:r>
            <a:r xmlns:a="http://schemas.openxmlformats.org/drawingml/2006/main">
              <a:rPr lang="uk" altLang="ko-KR" sz="4400"/>
              <a:t>Перетворено на вино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Це, перше зі Своїх чудес, Ісус учинив у Кані Галілейській. Таким чином він відкрив свою славу, і його учні повірили в нього.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Марія боялася мати сина, хоча вона не була заміжня.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 вона вірою прийняла слово Боже і виконала його.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можемо боятися, коли віримо Божому Слову і виконуємо його. Але, подібно до зізнання Марії, ми повинні визнати: «Нехай буде зі мною, як ти сказав».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Кані Галілейській відбулося весілля. Ісус і його учні також були запрошені на весілля.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була проблема. Вино закінчилося. Без вина не влаштуєш застілля.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наказав слугам у домі налити води в глек. Слуги зробили те, що вони просили.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цього воду в банці брали за смаком. Вода в глечику перетворилася на дуже смачне вино.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Гості продегустували вино та були здивовані. Їм подали смачніше вина, ніж вперше, і завдяки чуду Ісуса бенкет міг бути більш захоплюючим.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часів Ісуса вино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був абсолютно незамінним на святі.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перетворив воду на вино і дав усе необхідне для свята.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нас Ісус є незамінним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вино на бенкеті.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пам’ятати про благодать Ісуса, Який віддав Себе нам.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ВООЗ</a:t>
            </a:r>
            <a:r xmlns:a="http://schemas.openxmlformats.org/drawingml/2006/main">
              <a:rPr altLang="en-US" lang="uk" sz="3200"/>
              <a:t> </a:t>
            </a:r>
            <a:r xmlns:a="http://schemas.openxmlformats.org/drawingml/2006/main">
              <a:rPr altLang="ko-KR" lang="uk" sz="3200"/>
              <a:t>є</a:t>
            </a:r>
            <a:r xmlns:a="http://schemas.openxmlformats.org/drawingml/2006/main">
              <a:rPr altLang="en-US" lang="uk" sz="3200"/>
              <a:t> </a:t>
            </a:r>
            <a:r xmlns:a="http://schemas.openxmlformats.org/drawingml/2006/main">
              <a:rPr altLang="ko-KR" lang="uk" sz="3200"/>
              <a:t>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– наша радість, як вино на бенкеті.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 що Ісус перетворив воду?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молоко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апельсиновий сік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хліб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Це, перше зі Своїх чудес, Ісус учинив у Кані Галілейській. Таким чином він відкрив свою славу, і його учні повірили в нього.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No53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Никодим прийшов до Ісуса вночі.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прийшов на землю як наш Спаситель.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відповів: «Істинно кажу тобі: ніхто не може ввійти в Царство Боже, якщо не народиться від води й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Був чоловік на ім’я Никодим, який був учителем Ізраїлю.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прийшов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запитати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ніч.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мені увійти в Царство Боже?»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«Якщо ви не народитеся згори, ви не можете увійти в Царство Боже». Ісус відповів.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не розумів, що повинен народитися знову. «Чи я повернуся в утробу матері і знову вийду?»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«Дух, а не тіло, має народитися знову. «Людина може народитися знову з водою і Святим Духом». Ісус відповів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«Ви повинні повірити в мене і бути врятованими». Ісус розповів Никодиму таємницю народження знову.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Урок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Якщо ти віриш в Ісуса,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твоя душа відродиться знову.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Ті, хто вірять в Ісуса, народжуються знову, і ви станете ними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ненавидіти гріх і любити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Ти знову народився?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віримо в Ісуса і народжені згори. Тому ми повинні пам'ятати, що ми відрізняємося від світу.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той, хто робить тих, хто вірить у Нього, праведними та народженими згори.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Що змушує нас народитися знову?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водою і Духом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 маслом і вогнем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зі сльозою та піснями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 молитвою та поклонінням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водою і Духом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відповів: «Істинно кажу тобі: ніхто не може ввійти в Царство Боже, якщо не народиться від води й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